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34551" autoAdjust="0"/>
    <p:restoredTop sz="86369" autoAdjust="0"/>
  </p:normalViewPr>
  <p:slideViewPr>
    <p:cSldViewPr snapToGrid="0" snapToObjects="1">
      <p:cViewPr varScale="1">
        <p:scale>
          <a:sx n="96" d="100"/>
          <a:sy n="96" d="100"/>
        </p:scale>
        <p:origin x="-4544" y="-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34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073F-99C4-424C-8586-1A75FA7AA88B}" type="datetimeFigureOut">
              <a:rPr lang="fr-FR" smtClean="0"/>
              <a:t>24/03/17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75C7-9608-1945-857D-77685F3E36B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485913"/>
            <a:ext cx="5829300" cy="971827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				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MBTI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350" y="1744871"/>
            <a:ext cx="6056520" cy="6380391"/>
          </a:xfrm>
        </p:spPr>
        <p:txBody>
          <a:bodyPr anchor="t">
            <a:normAutofit fontScale="92500" lnSpcReduction="20000"/>
          </a:bodyPr>
          <a:lstStyle/>
          <a:p>
            <a:pPr algn="just"/>
            <a:endParaRPr lang="fr-FR" sz="2065" dirty="0" smtClean="0">
              <a:solidFill>
                <a:srgbClr val="FFFFFF"/>
              </a:solidFill>
            </a:endParaRPr>
          </a:p>
          <a:p>
            <a:pPr algn="just"/>
            <a:r>
              <a:rPr lang="fr-FR" sz="2065" dirty="0" smtClean="0">
                <a:solidFill>
                  <a:srgbClr val="595959"/>
                </a:solidFill>
              </a:rPr>
              <a:t>Le </a:t>
            </a:r>
            <a:r>
              <a:rPr lang="fr-FR" sz="2065" dirty="0">
                <a:solidFill>
                  <a:srgbClr val="595959"/>
                </a:solidFill>
              </a:rPr>
              <a:t>MBTI est un outil d’exploration des préférences de personnalité d’après les travaux de Carl Gustav Jung qui permet une meilleure connaissance de soi.</a:t>
            </a:r>
          </a:p>
          <a:p>
            <a:pPr algn="just"/>
            <a:r>
              <a:rPr lang="fr-FR" sz="2065" b="1" dirty="0">
                <a:solidFill>
                  <a:srgbClr val="595959"/>
                </a:solidFill>
              </a:rPr>
              <a:t> </a:t>
            </a:r>
            <a:endParaRPr lang="fr-FR" sz="2065" dirty="0">
              <a:solidFill>
                <a:srgbClr val="595959"/>
              </a:solidFill>
            </a:endParaRPr>
          </a:p>
          <a:p>
            <a:r>
              <a:rPr lang="fr-FR" sz="2065" dirty="0">
                <a:solidFill>
                  <a:srgbClr val="595959"/>
                </a:solidFill>
              </a:rPr>
              <a:t>Le MBTI aide à :</a:t>
            </a:r>
          </a:p>
          <a:p>
            <a:r>
              <a:rPr lang="fr-FR" sz="2065" dirty="0">
                <a:solidFill>
                  <a:srgbClr val="595959"/>
                </a:solidFill>
              </a:rPr>
              <a:t> </a:t>
            </a:r>
            <a:endParaRPr lang="fr-FR" sz="2065" dirty="0" smtClean="0">
              <a:solidFill>
                <a:srgbClr val="595959"/>
              </a:solidFill>
            </a:endParaRP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Mieux connaître son mode de fonctionnement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Développer la confiance en soi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Améliorer les relations professionnelles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Faciliter la communication et la cohésion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Appréhender les différences de façons de faire entre     les personnes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Valoriser la diversité des styles de travail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Gérer le changement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Comprendre comment les différents types de personnalité   peuvent travailler ensemble de manière complémentaire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Développer son style  de leadership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Adapter son management à la personnalité de chaque collaborateur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Optimiser les stratégies de résolution de problème</a:t>
            </a:r>
          </a:p>
          <a:p>
            <a:pPr lvl="0" algn="l">
              <a:buFont typeface="Arial"/>
              <a:buChar char="•"/>
            </a:pPr>
            <a:r>
              <a:rPr lang="fr-FR" sz="2065" dirty="0" smtClean="0">
                <a:solidFill>
                  <a:srgbClr val="595959"/>
                </a:solidFill>
              </a:rPr>
              <a:t> Explorer la diversité des styles de travail</a:t>
            </a:r>
          </a:p>
          <a:p>
            <a:endParaRPr lang="fr-FR" dirty="0">
              <a:solidFill>
                <a:srgbClr val="984807"/>
              </a:solidFill>
            </a:endParaRPr>
          </a:p>
        </p:txBody>
      </p:sp>
      <p:pic>
        <p:nvPicPr>
          <p:cNvPr id="5" name="Image 4" descr="logo MBT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987" y="330244"/>
            <a:ext cx="965778" cy="126294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6858000" cy="9143999"/>
          </a:xfrm>
          <a:prstGeom prst="rect">
            <a:avLst/>
          </a:prstGeom>
          <a:noFill/>
          <a:ln w="603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132</Words>
  <Application>Microsoft Macintosh PowerPoint</Application>
  <PresentationFormat>Présentation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  MBTI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MBTI</dc:title>
  <dc:creator>Sixtine</dc:creator>
  <cp:lastModifiedBy>Sixtine</cp:lastModifiedBy>
  <cp:revision>2</cp:revision>
  <dcterms:created xsi:type="dcterms:W3CDTF">2017-03-24T13:29:22Z</dcterms:created>
  <dcterms:modified xsi:type="dcterms:W3CDTF">2017-03-24T16:15:36Z</dcterms:modified>
</cp:coreProperties>
</file>